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2" r:id="rId3"/>
    <p:sldId id="267" r:id="rId4"/>
    <p:sldId id="268" r:id="rId5"/>
    <p:sldId id="269" r:id="rId6"/>
    <p:sldId id="270" r:id="rId7"/>
    <p:sldId id="271" r:id="rId8"/>
    <p:sldId id="272" r:id="rId9"/>
    <p:sldId id="263" r:id="rId10"/>
    <p:sldId id="264" r:id="rId11"/>
    <p:sldId id="265" r:id="rId12"/>
    <p:sldId id="266" r:id="rId13"/>
    <p:sldId id="274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25"/>
    <p:restoredTop sz="94670"/>
  </p:normalViewPr>
  <p:slideViewPr>
    <p:cSldViewPr snapToGrid="0" snapToObjects="1">
      <p:cViewPr varScale="1">
        <p:scale>
          <a:sx n="96" d="100"/>
          <a:sy n="96" d="100"/>
        </p:scale>
        <p:origin x="20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tiff>
</file>

<file path=ppt/media/image2.jpe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C52476-1256-6741-9C51-26DC24AD7CD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1BFE42-DE05-0341-8E79-1C7DDE1DB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837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AABE2-E6F9-084E-8927-D2D20F5966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9FE1F3-058D-A64B-9AE1-1C54316656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01D20-19E2-DE48-8F49-059B73126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E4C99-4FB0-EF49-A1A2-B33412787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1CFD8-E9B3-0F48-92AE-AC51900E4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File:2009 fccr logo.png">
            <a:extLst>
              <a:ext uri="{FF2B5EF4-FFF2-40B4-BE49-F238E27FC236}">
                <a16:creationId xmlns:a16="http://schemas.microsoft.com/office/drawing/2014/main" id="{1FBD29E7-2593-6047-9891-4345D55C8C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8645" y="5785830"/>
            <a:ext cx="1012977" cy="933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Image result for jacobs school ucsd logo">
            <a:extLst>
              <a:ext uri="{FF2B5EF4-FFF2-40B4-BE49-F238E27FC236}">
                <a16:creationId xmlns:a16="http://schemas.microsoft.com/office/drawing/2014/main" id="{0DEE8851-93D5-224F-8CBC-C821C0C16F3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11037" y="5763997"/>
            <a:ext cx="2646096" cy="1059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1483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620ED-FDEC-264B-93D5-1E62E77F0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C90DF3-8FDA-4D4E-B370-A5D86DE6BB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0C411-C84C-464E-A984-DFF4642A1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36A48-D325-9A4F-9EB6-6433CCBF2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D26E5-BAF7-4447-9175-3D7E803AB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45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40072E-6C4A-F34E-90C8-8436D7C96D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4E3AA8-C000-D64F-A48D-D70CE1B85F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1BC89-1627-6F4C-B1ED-04C6BDCF6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48C0E-CBCB-C147-9404-C96E21266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13FDA-F277-5B44-AA4C-DACBC88FF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78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31695-CA9C-264E-B69F-19D39BC21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0E813-D552-DF4B-AE65-CB5C1F679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708A0-8A7C-9446-9C22-768691AF6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FD3FB-5EB4-C840-9B9E-4109E4912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2AB6E-4CCD-104D-B96B-134E4B128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File:2009 fccr logo.png">
            <a:extLst>
              <a:ext uri="{FF2B5EF4-FFF2-40B4-BE49-F238E27FC236}">
                <a16:creationId xmlns:a16="http://schemas.microsoft.com/office/drawing/2014/main" id="{5181022D-0F32-3847-AF54-622F8E06A1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8645" y="5785830"/>
            <a:ext cx="1012977" cy="933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Image result for jacobs school ucsd logo">
            <a:extLst>
              <a:ext uri="{FF2B5EF4-FFF2-40B4-BE49-F238E27FC236}">
                <a16:creationId xmlns:a16="http://schemas.microsoft.com/office/drawing/2014/main" id="{2F649127-457C-C946-9805-467836096E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11037" y="5763997"/>
            <a:ext cx="2646096" cy="1059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787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80346-A376-BE41-B14D-726281951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3D9BEE-8082-F945-A6A0-739DC4B33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13A6E-C262-0147-BA82-2F25494E5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93533-D0B2-5F49-A6D6-24DD341B3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D0925-AD25-2F4F-8F2D-884E2FD6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37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3DCD8-2DCA-984E-945D-5EE4DA50D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798BE-B66A-2E40-979F-5B5DF9B63E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97180D-0190-D345-BF5E-63692C463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05BF35-D929-6644-8CEA-3D03A1CD6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0D12BA-20FA-3543-BD96-D58EB0844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33040-5FE3-D64E-8CDE-D09A70364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282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02D95-F8E4-3449-9CC7-ADDE8B957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19D82-4D39-184C-B9CF-F1DAA7581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28FD99-7C79-CC47-9F2A-67EA87C80C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048BA2-E82F-1D46-8063-E230D3801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22D950-6D90-EA4F-8315-3DAD8A2EF1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6051FB-F3C6-F64E-94F6-380EAAF0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735161-F6B5-BF4D-BBAC-278BD4990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C8BC25-89EC-2741-89E1-DB598526A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89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2758A-5548-F94F-823C-2E113CBEB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09ACAD-2ABC-AE4A-9FFD-84121B76F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479732-5795-8844-A9C4-4ABC7B10B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998EC7-AE8F-4E40-89BD-96D86B775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136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4D8CD9-0F1D-4E4B-84D6-216C08DED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E421BE-CF2B-6840-B5B8-820256AE1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7B27E7-63CC-5641-B7AF-FEE2F5BF4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194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79AE6-2937-BE4F-A8CC-97CCFACE7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1289B-57BD-2548-ADDE-41AD298B0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F775CC-ED55-254C-9589-DF50744E2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B2982-CC31-E640-82C6-589EF1AA7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BD0036-DE02-FD4B-8E9B-0C945F928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35E406-A17D-EE4C-BBEC-5A81EDA23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96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5F7F1-9E34-7C40-8750-E8DB6BBCE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EFE970-8E3E-2444-8DBE-3CC55D0D11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83514F-700E-4A40-867F-16CF39E3D0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D605D-D739-3741-94EF-EF833F01D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E00D0B-14F0-EC4D-9E9F-C8E1CC42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FF5C8-1229-D744-A2A6-03F482BD9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244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6950CC-A245-0A43-9A07-4B817B7A3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CCBF2-EDED-4947-AF3A-FDA3F0315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3AFA-DD0E-5B4A-B207-A7A5C46B1A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2D0C1-EC4B-1547-B326-F24C5D916ABC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AC813-6B98-C341-9387-B07151AF1B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4CDB7-9A0B-FA4F-B12B-94DE82825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12BE3-FF97-5041-A250-24FC8D95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01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videos/getting-started-with-simulink-69027.html" TargetMode="External"/><Relationship Id="rId2" Type="http://schemas.openxmlformats.org/officeDocument/2006/relationships/hyperlink" Target="https://www.mathworks.com/videos/simulink-overview-61216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athworks.com/videos/getting-started-with-simulink-part-1-building-and-simulating-a-simple-simulink-model-1508442030520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mailto:debian@192.168.7.2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3B223-C024-F747-81BD-BFD6CBF0FF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Matlab</a:t>
            </a:r>
            <a:r>
              <a:rPr lang="en-US" dirty="0"/>
              <a:t> Simulink &amp; </a:t>
            </a:r>
            <a:r>
              <a:rPr lang="en-US" dirty="0" err="1"/>
              <a:t>MiP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79B72-B655-C345-828F-05C316BAE2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Kurt Talke</a:t>
            </a:r>
          </a:p>
          <a:p>
            <a:r>
              <a:rPr lang="en-US" dirty="0"/>
              <a:t>12/3/2018</a:t>
            </a:r>
          </a:p>
        </p:txBody>
      </p:sp>
    </p:spTree>
    <p:extLst>
      <p:ext uri="{BB962C8B-B14F-4D97-AF65-F5344CB8AC3E}">
        <p14:creationId xmlns:p14="http://schemas.microsoft.com/office/powerpoint/2010/main" val="3078673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03510-8533-534E-94D5-102DC9F3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Started:  </a:t>
            </a:r>
            <a:r>
              <a:rPr lang="en-US" dirty="0" err="1"/>
              <a:t>Matlab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8E7E10B-4129-C546-81C9-ED11B92D9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BBB-Blue support package</a:t>
            </a:r>
          </a:p>
          <a:p>
            <a:pPr lvl="1"/>
            <a:r>
              <a:rPr lang="en-US" dirty="0"/>
              <a:t>New version to be released this week</a:t>
            </a:r>
          </a:p>
          <a:p>
            <a:pPr lvl="1"/>
            <a:r>
              <a:rPr lang="en-US" dirty="0"/>
              <a:t>Support for RC version 1.0.3</a:t>
            </a:r>
          </a:p>
          <a:p>
            <a:r>
              <a:rPr lang="en-US" dirty="0"/>
              <a:t>FCCR IMU Driver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/ktalke12/</a:t>
            </a:r>
            <a:r>
              <a:rPr lang="en-US" dirty="0" err="1"/>
              <a:t>Matlab_MiP</a:t>
            </a:r>
            <a:endParaRPr lang="en-US" dirty="0"/>
          </a:p>
          <a:p>
            <a:pPr lvl="1"/>
            <a:r>
              <a:rPr lang="en-US" dirty="0"/>
              <a:t>Read the “ReadMe”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CEE672-40AA-8445-B163-9FCA7A31E56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19448" y="745715"/>
            <a:ext cx="5438982" cy="2715624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A36749E-B003-534D-B107-1254E710F16F}"/>
              </a:ext>
            </a:extLst>
          </p:cNvPr>
          <p:cNvCxnSpPr>
            <a:cxnSpLocks/>
          </p:cNvCxnSpPr>
          <p:nvPr/>
        </p:nvCxnSpPr>
        <p:spPr>
          <a:xfrm flipV="1">
            <a:off x="7898296" y="1443555"/>
            <a:ext cx="2311424" cy="100530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F1EE2BB-6FEA-4848-9B97-71FEE8A5C88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73048" y="4304953"/>
            <a:ext cx="7518952" cy="255304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1E84311-BC50-E641-9484-A32A358C01A5}"/>
              </a:ext>
            </a:extLst>
          </p:cNvPr>
          <p:cNvCxnSpPr>
            <a:cxnSpLocks/>
          </p:cNvCxnSpPr>
          <p:nvPr/>
        </p:nvCxnSpPr>
        <p:spPr>
          <a:xfrm flipV="1">
            <a:off x="6519448" y="4845414"/>
            <a:ext cx="1957235" cy="73606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3253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03510-8533-534E-94D5-102DC9F3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Matlab</a:t>
            </a:r>
            <a:r>
              <a:rPr lang="en-US" dirty="0"/>
              <a:t> Setup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8E7E10B-4129-C546-81C9-ED11B92D9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 Add-Ons</a:t>
            </a:r>
          </a:p>
          <a:p>
            <a:r>
              <a:rPr lang="en-US" dirty="0"/>
              <a:t>Setup </a:t>
            </a:r>
            <a:r>
              <a:rPr lang="en-US" dirty="0" err="1"/>
              <a:t>BBBlue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64C29F-C2A7-B34D-BD68-AC9257D119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60931" y="697971"/>
            <a:ext cx="6573079" cy="2431626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0BC84F-6670-5F44-9D94-3267916A6600}"/>
              </a:ext>
            </a:extLst>
          </p:cNvPr>
          <p:cNvCxnSpPr>
            <a:cxnSpLocks/>
          </p:cNvCxnSpPr>
          <p:nvPr/>
        </p:nvCxnSpPr>
        <p:spPr>
          <a:xfrm flipV="1">
            <a:off x="7407966" y="1825453"/>
            <a:ext cx="2576306" cy="106352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9B91E173-5F80-DA4D-9780-1A4C195FCE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" y="3462443"/>
            <a:ext cx="10972800" cy="2815397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B8F1A0A-2AB2-484B-993E-A5D431ACCE91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8096025" y="4996072"/>
            <a:ext cx="2863523" cy="162854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F158E9D-FB77-7442-B903-2B15FE7B7C5F}"/>
              </a:ext>
            </a:extLst>
          </p:cNvPr>
          <p:cNvSpPr txBox="1"/>
          <p:nvPr/>
        </p:nvSpPr>
        <p:spPr>
          <a:xfrm>
            <a:off x="6590100" y="6439948"/>
            <a:ext cx="1505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on Setup</a:t>
            </a:r>
          </a:p>
        </p:txBody>
      </p:sp>
    </p:spTree>
    <p:extLst>
      <p:ext uri="{BB962C8B-B14F-4D97-AF65-F5344CB8AC3E}">
        <p14:creationId xmlns:p14="http://schemas.microsoft.com/office/powerpoint/2010/main" val="3424050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03510-8533-534E-94D5-102DC9F3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Matlab</a:t>
            </a:r>
            <a:r>
              <a:rPr lang="en-US" dirty="0"/>
              <a:t> Setup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8E7E10B-4129-C546-81C9-ED11B92D9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 setup instructions  </a:t>
            </a:r>
          </a:p>
          <a:p>
            <a:pPr lvl="1"/>
            <a:r>
              <a:rPr lang="en-US" dirty="0"/>
              <a:t>Can setup </a:t>
            </a:r>
            <a:r>
              <a:rPr lang="en-US" dirty="0" err="1"/>
              <a:t>wifi</a:t>
            </a:r>
            <a:r>
              <a:rPr lang="en-US" dirty="0"/>
              <a:t> on UCSD Protected network:</a:t>
            </a:r>
          </a:p>
          <a:p>
            <a:pPr lvl="2"/>
            <a:r>
              <a:rPr lang="en-US" dirty="0"/>
              <a:t>PEAP, MSCHAPv2, username &amp; password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F29D47D-9ADB-B14D-B7C8-99D0BBBDD23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11965" y="3210339"/>
            <a:ext cx="8931965" cy="3647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288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03510-8533-534E-94D5-102DC9F3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Started:  Simulink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8E7E10B-4129-C546-81C9-ED11B92D9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Configuration Parameters:</a:t>
            </a:r>
          </a:p>
          <a:p>
            <a:pPr lvl="1"/>
            <a:r>
              <a:rPr lang="en-US" dirty="0"/>
              <a:t>Set proper IP address in </a:t>
            </a:r>
            <a:r>
              <a:rPr lang="en-US" dirty="0" err="1"/>
              <a:t>Balance.slx</a:t>
            </a:r>
            <a:r>
              <a:rPr lang="en-US" dirty="0"/>
              <a:t> file</a:t>
            </a:r>
          </a:p>
          <a:p>
            <a:r>
              <a:rPr lang="en-US" dirty="0"/>
              <a:t>Set mode to “External”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125B75-2123-CA48-9CBB-F68CF600C5E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7010" y="3429000"/>
            <a:ext cx="7621141" cy="330427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F7853D3-4CC4-8D48-A888-D1DA12D9C3A7}"/>
              </a:ext>
            </a:extLst>
          </p:cNvPr>
          <p:cNvCxnSpPr>
            <a:cxnSpLocks/>
          </p:cNvCxnSpPr>
          <p:nvPr/>
        </p:nvCxnSpPr>
        <p:spPr>
          <a:xfrm flipH="1">
            <a:off x="7620000" y="4583780"/>
            <a:ext cx="2072913" cy="106164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84CF1615-F071-044B-8106-964D7973A3FB}"/>
              </a:ext>
            </a:extLst>
          </p:cNvPr>
          <p:cNvSpPr/>
          <p:nvPr/>
        </p:nvSpPr>
        <p:spPr>
          <a:xfrm>
            <a:off x="3101010" y="5565913"/>
            <a:ext cx="5936974" cy="116736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780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5D988-8386-C04F-B31E-362F105AF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4B56-4E48-5945-A8FA-44F04E98A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easy to get started using </a:t>
            </a:r>
            <a:r>
              <a:rPr lang="en-US" dirty="0" err="1"/>
              <a:t>BBBlue</a:t>
            </a:r>
            <a:r>
              <a:rPr lang="en-US" dirty="0"/>
              <a:t> support package</a:t>
            </a:r>
          </a:p>
          <a:p>
            <a:r>
              <a:rPr lang="en-US" dirty="0"/>
              <a:t>Balance in Simulink already designed</a:t>
            </a:r>
          </a:p>
          <a:p>
            <a:r>
              <a:rPr lang="en-US" dirty="0"/>
              <a:t>Can use test your controllers</a:t>
            </a:r>
          </a:p>
          <a:p>
            <a:r>
              <a:rPr lang="en-US" dirty="0"/>
              <a:t>More exciting development possible</a:t>
            </a:r>
          </a:p>
          <a:p>
            <a:pPr lvl="1"/>
            <a:r>
              <a:rPr lang="en-US" dirty="0"/>
              <a:t>Steering control</a:t>
            </a:r>
          </a:p>
          <a:p>
            <a:pPr lvl="1"/>
            <a:r>
              <a:rPr lang="en-US" dirty="0"/>
              <a:t>IMU interrupt implementation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694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F117A-05C4-AA44-9458-56159B35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7638A-DA96-2946-996E-1394458B6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Matlab</a:t>
            </a:r>
            <a:r>
              <a:rPr lang="en-US" dirty="0"/>
              <a:t> Simulink</a:t>
            </a:r>
          </a:p>
          <a:p>
            <a:r>
              <a:rPr lang="en-US" dirty="0" err="1"/>
              <a:t>MiP</a:t>
            </a:r>
            <a:r>
              <a:rPr lang="en-US" dirty="0"/>
              <a:t> Demo</a:t>
            </a:r>
          </a:p>
          <a:p>
            <a:r>
              <a:rPr lang="en-US" dirty="0"/>
              <a:t>Getting started</a:t>
            </a:r>
          </a:p>
          <a:p>
            <a:pPr lvl="1"/>
            <a:r>
              <a:rPr lang="en-US" dirty="0" err="1"/>
              <a:t>Matlab</a:t>
            </a:r>
            <a:r>
              <a:rPr lang="en-US" dirty="0"/>
              <a:t> toolboxes</a:t>
            </a:r>
          </a:p>
          <a:p>
            <a:pPr lvl="1"/>
            <a:r>
              <a:rPr lang="en-US" dirty="0"/>
              <a:t>BBB setup</a:t>
            </a:r>
          </a:p>
          <a:p>
            <a:pPr lvl="1"/>
            <a:r>
              <a:rPr lang="en-US" dirty="0"/>
              <a:t>Simulink setup</a:t>
            </a:r>
          </a:p>
        </p:txBody>
      </p:sp>
    </p:spTree>
    <p:extLst>
      <p:ext uri="{BB962C8B-B14F-4D97-AF65-F5344CB8AC3E}">
        <p14:creationId xmlns:p14="http://schemas.microsoft.com/office/powerpoint/2010/main" val="3807035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4D607-F14F-7B4D-A2D1-64E0BA46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55EFD-1C2B-4F46-B6F4-7C28E2CF7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Graphical model-based developmental tool</a:t>
            </a:r>
          </a:p>
          <a:p>
            <a:pPr lvl="1"/>
            <a:r>
              <a:rPr lang="en-US" dirty="0">
                <a:hlinkClick r:id="rId2"/>
              </a:rPr>
              <a:t>https://www.mathworks.com/videos/simulink-overview-61216.html</a:t>
            </a:r>
            <a:r>
              <a:rPr lang="en-US" dirty="0"/>
              <a:t> </a:t>
            </a:r>
          </a:p>
          <a:p>
            <a:r>
              <a:rPr lang="en-US" dirty="0"/>
              <a:t>Tutorial links/videos</a:t>
            </a:r>
          </a:p>
          <a:p>
            <a:pPr lvl="1"/>
            <a:r>
              <a:rPr lang="en-US" dirty="0">
                <a:hlinkClick r:id="rId3"/>
              </a:rPr>
              <a:t>https://www.mathworks.com/videos/getting-started-with-simulink-69027.html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4"/>
              </a:rPr>
              <a:t>https://www.mathworks.com/videos/getting-started-with-simulink-part-1-building-and-simulating-a-simple-simulink-model-1508442030520.html</a:t>
            </a:r>
            <a:r>
              <a:rPr lang="en-US" dirty="0"/>
              <a:t> </a:t>
            </a:r>
          </a:p>
          <a:p>
            <a:r>
              <a:rPr lang="en-US" dirty="0"/>
              <a:t>What is happening under the hood:</a:t>
            </a:r>
          </a:p>
          <a:p>
            <a:pPr lvl="1"/>
            <a:r>
              <a:rPr lang="en-US" dirty="0" err="1"/>
              <a:t>Mathworks</a:t>
            </a:r>
            <a:r>
              <a:rPr lang="en-US" dirty="0"/>
              <a:t> support package interfaces with </a:t>
            </a:r>
            <a:r>
              <a:rPr lang="en-US" dirty="0" err="1"/>
              <a:t>BBBlue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Low level c-code wrapped into S-Blocks to touch hardware on BBB</a:t>
            </a:r>
          </a:p>
          <a:p>
            <a:pPr lvl="2"/>
            <a:r>
              <a:rPr lang="en-US" dirty="0"/>
              <a:t>Ex: </a:t>
            </a:r>
            <a:r>
              <a:rPr lang="en-US" dirty="0" err="1"/>
              <a:t>rc_motor_set</a:t>
            </a:r>
            <a:r>
              <a:rPr lang="en-US" dirty="0"/>
              <a:t>, </a:t>
            </a:r>
            <a:r>
              <a:rPr lang="en-US" dirty="0" err="1"/>
              <a:t>rc_mpu_read_accel</a:t>
            </a:r>
            <a:r>
              <a:rPr lang="en-US" dirty="0"/>
              <a:t>, </a:t>
            </a:r>
            <a:r>
              <a:rPr lang="en-US" dirty="0" err="1"/>
              <a:t>rc_mpu_read_gyro</a:t>
            </a:r>
            <a:r>
              <a:rPr lang="en-US" dirty="0"/>
              <a:t>, </a:t>
            </a:r>
            <a:r>
              <a:rPr lang="en-US" dirty="0" err="1"/>
              <a:t>rc_encoder_read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Interesting logic and controls done in Simulink</a:t>
            </a:r>
          </a:p>
        </p:txBody>
      </p:sp>
    </p:spTree>
    <p:extLst>
      <p:ext uri="{BB962C8B-B14F-4D97-AF65-F5344CB8AC3E}">
        <p14:creationId xmlns:p14="http://schemas.microsoft.com/office/powerpoint/2010/main" val="3974911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20FE6-F85E-8643-B010-6AC92B6A2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MiP</a:t>
            </a:r>
            <a:r>
              <a:rPr lang="en-US" dirty="0"/>
              <a:t>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FED0C-04F7-5540-883E-B53C059D0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  <a:p>
            <a:r>
              <a:rPr lang="en-US" dirty="0"/>
              <a:t>Balance Simulink model split into two parts:</a:t>
            </a:r>
          </a:p>
          <a:p>
            <a:pPr lvl="1"/>
            <a:r>
              <a:rPr lang="en-US" dirty="0"/>
              <a:t>Logic – for smooth start/stop behavior</a:t>
            </a:r>
          </a:p>
          <a:p>
            <a:pPr lvl="1"/>
            <a:r>
              <a:rPr lang="en-US" dirty="0"/>
              <a:t>Discrete time controller implementation</a:t>
            </a:r>
          </a:p>
          <a:p>
            <a:pPr lvl="2"/>
            <a:r>
              <a:rPr lang="en-US" dirty="0"/>
              <a:t>Discrete time controller</a:t>
            </a:r>
          </a:p>
          <a:p>
            <a:pPr lvl="2"/>
            <a:r>
              <a:rPr lang="en-US" dirty="0"/>
              <a:t>Plant 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A5EA40-B08E-8F48-A13F-5D4FD2A96D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7118" y="4266958"/>
            <a:ext cx="7646305" cy="204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966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9B78A-C3CE-F749-82EA-7D701A8E9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212D6-A624-A945-917E-0AA29A433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Support package has S-Blocks to touch </a:t>
            </a:r>
            <a:r>
              <a:rPr lang="en-US" dirty="0" err="1"/>
              <a:t>BBBlue</a:t>
            </a:r>
            <a:r>
              <a:rPr lang="en-US" dirty="0"/>
              <a:t> hardware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E48FE7-7F73-9945-8D55-855BB44F180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387936"/>
            <a:ext cx="12192000" cy="447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804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9B78A-C3CE-F749-82EA-7D701A8E9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time controller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212D6-A624-A945-917E-0AA29A433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Controller</a:t>
            </a:r>
          </a:p>
          <a:p>
            <a:r>
              <a:rPr lang="en-US" dirty="0"/>
              <a:t>Saturation </a:t>
            </a:r>
          </a:p>
          <a:p>
            <a:r>
              <a:rPr lang="en-US" dirty="0"/>
              <a:t>Plant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EE4E0B-286E-8B4E-AF8E-735E3345A23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9532" y="3061253"/>
            <a:ext cx="9757076" cy="343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339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9B78A-C3CE-F749-82EA-7D701A8E9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212D6-A624-A945-917E-0AA29A433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separate filters with DT controllers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92846A-F15A-5C43-8E5C-C5216535741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477" y="2782744"/>
            <a:ext cx="11571046" cy="322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09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4D607-F14F-7B4D-A2D1-64E0BA46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55EFD-1C2B-4F46-B6F4-7C28E2CF7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Need to install the following </a:t>
            </a:r>
            <a:r>
              <a:rPr lang="en-US" dirty="0" err="1"/>
              <a:t>Matlab</a:t>
            </a:r>
            <a:r>
              <a:rPr lang="en-US" dirty="0"/>
              <a:t> Toolboxes:</a:t>
            </a:r>
          </a:p>
          <a:p>
            <a:pPr lvl="1"/>
            <a:r>
              <a:rPr lang="en-US" dirty="0"/>
              <a:t>Simulink</a:t>
            </a:r>
          </a:p>
          <a:p>
            <a:pPr lvl="1"/>
            <a:r>
              <a:rPr lang="en-US" dirty="0"/>
              <a:t>Simulink coder</a:t>
            </a:r>
          </a:p>
          <a:p>
            <a:pPr lvl="1"/>
            <a:r>
              <a:rPr lang="en-US" dirty="0"/>
              <a:t>Embedded coder</a:t>
            </a:r>
          </a:p>
          <a:p>
            <a:pPr lvl="1"/>
            <a:r>
              <a:rPr lang="en-US" dirty="0"/>
              <a:t>Simulink embedded coder</a:t>
            </a:r>
          </a:p>
          <a:p>
            <a:pPr lvl="1"/>
            <a:r>
              <a:rPr lang="en-US" dirty="0"/>
              <a:t>Beagle bone blue support package</a:t>
            </a:r>
          </a:p>
        </p:txBody>
      </p:sp>
    </p:spTree>
    <p:extLst>
      <p:ext uri="{BB962C8B-B14F-4D97-AF65-F5344CB8AC3E}">
        <p14:creationId xmlns:p14="http://schemas.microsoft.com/office/powerpoint/2010/main" val="3161197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03510-8533-534E-94D5-102DC9F3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Started:  </a:t>
            </a:r>
            <a:r>
              <a:rPr lang="en-US" dirty="0" err="1"/>
              <a:t>BBBlue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BA528-9606-DE46-8EC2-A80CBBCD0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Install Debian 9.5 from 10/7/2018  (4.14.71)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debian.beagleboard.org</a:t>
            </a:r>
            <a:r>
              <a:rPr lang="en-US" dirty="0"/>
              <a:t>/images/</a:t>
            </a:r>
          </a:p>
          <a:p>
            <a:pPr lvl="1"/>
            <a:r>
              <a:rPr lang="en-US" dirty="0"/>
              <a:t>Use “bone-debian-9.5-iot-armhf-2018-10-07-4gb.img.xz” to create a bootable SD card.</a:t>
            </a:r>
          </a:p>
          <a:p>
            <a:pPr lvl="1"/>
            <a:r>
              <a:rPr lang="en-US" dirty="0"/>
              <a:t>Flash using etcher</a:t>
            </a:r>
          </a:p>
          <a:p>
            <a:r>
              <a:rPr lang="en-US" dirty="0" err="1"/>
              <a:t>ssh</a:t>
            </a:r>
            <a:r>
              <a:rPr lang="en-US" dirty="0"/>
              <a:t> into </a:t>
            </a:r>
            <a:r>
              <a:rPr lang="en-US" dirty="0" err="1"/>
              <a:t>BBBBlue</a:t>
            </a:r>
            <a:r>
              <a:rPr lang="en-US" dirty="0"/>
              <a:t> after  boot using </a:t>
            </a:r>
            <a:r>
              <a:rPr lang="en-US" dirty="0" err="1"/>
              <a:t>wifi</a:t>
            </a:r>
            <a:r>
              <a:rPr lang="en-US" dirty="0"/>
              <a:t> hotspot:  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ssh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debian@192.168.7.2</a:t>
            </a:r>
            <a:r>
              <a:rPr lang="en-US" dirty="0"/>
              <a:t>  (terminal for mac/</a:t>
            </a:r>
            <a:r>
              <a:rPr lang="en-US" dirty="0" err="1"/>
              <a:t>linux</a:t>
            </a:r>
            <a:r>
              <a:rPr lang="en-US" dirty="0"/>
              <a:t>, putty for Windows)</a:t>
            </a:r>
          </a:p>
          <a:p>
            <a:pPr lvl="1"/>
            <a:r>
              <a:rPr lang="en-US" dirty="0"/>
              <a:t>debian@192.168.7.2's password:  “</a:t>
            </a:r>
            <a:r>
              <a:rPr lang="en-US" dirty="0" err="1"/>
              <a:t>temppwd</a:t>
            </a:r>
            <a:r>
              <a:rPr lang="en-US" dirty="0"/>
              <a:t>”</a:t>
            </a:r>
          </a:p>
          <a:p>
            <a:r>
              <a:rPr lang="en-US" dirty="0"/>
              <a:t>Check:</a:t>
            </a:r>
          </a:p>
          <a:p>
            <a:pPr lvl="1"/>
            <a:r>
              <a:rPr lang="en-US" b="1" dirty="0" err="1"/>
              <a:t>debian@beaglebone</a:t>
            </a:r>
            <a:r>
              <a:rPr lang="en-US" dirty="0"/>
              <a:t>:</a:t>
            </a:r>
            <a:r>
              <a:rPr lang="en-US" b="1" dirty="0"/>
              <a:t>~</a:t>
            </a:r>
            <a:r>
              <a:rPr lang="en-US" dirty="0"/>
              <a:t>$ </a:t>
            </a:r>
            <a:r>
              <a:rPr lang="en-US" dirty="0" err="1"/>
              <a:t>rc_version</a:t>
            </a:r>
            <a:endParaRPr lang="en-US" dirty="0"/>
          </a:p>
          <a:p>
            <a:pPr lvl="1"/>
            <a:r>
              <a:rPr lang="en-US" dirty="0"/>
              <a:t>1.0.3</a:t>
            </a:r>
          </a:p>
          <a:p>
            <a:pPr lvl="1"/>
            <a:r>
              <a:rPr lang="en-US" b="1" dirty="0" err="1"/>
              <a:t>debian@beaglebone</a:t>
            </a:r>
            <a:r>
              <a:rPr lang="en-US" dirty="0"/>
              <a:t>:</a:t>
            </a:r>
            <a:r>
              <a:rPr lang="en-US" b="1" dirty="0"/>
              <a:t>~</a:t>
            </a:r>
            <a:r>
              <a:rPr lang="en-US" dirty="0"/>
              <a:t>$ </a:t>
            </a:r>
            <a:r>
              <a:rPr lang="en-US" dirty="0" err="1"/>
              <a:t>uname</a:t>
            </a:r>
            <a:r>
              <a:rPr lang="en-US" dirty="0"/>
              <a:t> -a</a:t>
            </a:r>
          </a:p>
          <a:p>
            <a:pPr lvl="1"/>
            <a:r>
              <a:rPr lang="en-US" dirty="0"/>
              <a:t>Linux </a:t>
            </a:r>
            <a:r>
              <a:rPr lang="en-US" dirty="0" err="1"/>
              <a:t>beaglebone</a:t>
            </a:r>
            <a:r>
              <a:rPr lang="en-US" dirty="0"/>
              <a:t> 4.14.71-ti-r80 #1 SMP PREEMPT Fri Oct 5 23:50:11 UTC 2018 armv7l GNU/Linux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202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394</Words>
  <Application>Microsoft Macintosh PowerPoint</Application>
  <PresentationFormat>Widescreen</PresentationFormat>
  <Paragraphs>82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Matlab Simulink &amp; MiP</vt:lpstr>
      <vt:lpstr>Outline</vt:lpstr>
      <vt:lpstr>Simulink</vt:lpstr>
      <vt:lpstr>MiP Demo</vt:lpstr>
      <vt:lpstr>Plant</vt:lpstr>
      <vt:lpstr>Discrete time controller implementation</vt:lpstr>
      <vt:lpstr>Controller</vt:lpstr>
      <vt:lpstr>Simulink</vt:lpstr>
      <vt:lpstr>Getting Started:  BBBlue</vt:lpstr>
      <vt:lpstr>Getting Started:  Matlab</vt:lpstr>
      <vt:lpstr>Matlab Setup</vt:lpstr>
      <vt:lpstr>Matlab Setup</vt:lpstr>
      <vt:lpstr>Getting Started:  Simulink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Matlab Beagle Bone Blue Setup</dc:title>
  <dc:creator>Kurt A Talke</dc:creator>
  <cp:lastModifiedBy>Kurt A Talke</cp:lastModifiedBy>
  <cp:revision>39</cp:revision>
  <dcterms:created xsi:type="dcterms:W3CDTF">2018-08-24T16:48:39Z</dcterms:created>
  <dcterms:modified xsi:type="dcterms:W3CDTF">2018-12-04T00:00:07Z</dcterms:modified>
</cp:coreProperties>
</file>

<file path=docProps/thumbnail.jpeg>
</file>